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C27E5-0A58-4E8F-A40D-1C8BE229E96A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544DB-6288-44BE-BEBF-2FD0A614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53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Link - http://www.youtube.com/watch?v=y-5c5o85SGo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544DB-6288-44BE-BEBF-2FD0A6145F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26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97FEA0C-9F35-4C34-9980-734408429799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CFBF5DF-07AD-4BFE-BCE7-7CAE282F64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 and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“What’s Going On?” by Marvin Gaye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6857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Marvin Gaye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4039789"/>
            <a:ext cx="3657600" cy="6095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Vietnam War Protest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2895600" cy="3343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66800"/>
            <a:ext cx="3862387" cy="294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3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60</TotalTime>
  <Words>23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NewsPrint</vt:lpstr>
      <vt:lpstr>War and Music</vt:lpstr>
      <vt:lpstr>Background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Gage</dc:creator>
  <cp:lastModifiedBy>Kelly Frederick</cp:lastModifiedBy>
  <cp:revision>4</cp:revision>
  <dcterms:created xsi:type="dcterms:W3CDTF">2013-02-04T01:35:10Z</dcterms:created>
  <dcterms:modified xsi:type="dcterms:W3CDTF">2013-02-06T22:11:13Z</dcterms:modified>
</cp:coreProperties>
</file>